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408" r:id="rId19"/>
    <p:sldId id="409" r:id="rId20"/>
    <p:sldId id="407" r:id="rId21"/>
    <p:sldId id="300" r:id="rId22"/>
    <p:sldId id="311" r:id="rId23"/>
    <p:sldId id="401" r:id="rId24"/>
    <p:sldId id="288" r:id="rId25"/>
    <p:sldId id="4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4D9"/>
    <a:srgbClr val="00417C"/>
    <a:srgbClr val="046FC0"/>
    <a:srgbClr val="014B8E"/>
    <a:srgbClr val="002A51"/>
    <a:srgbClr val="0074D9"/>
    <a:srgbClr val="FF8700"/>
    <a:srgbClr val="F24754"/>
    <a:srgbClr val="3F7BAA"/>
    <a:srgbClr val="437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54"/>
  </p:normalViewPr>
  <p:slideViewPr>
    <p:cSldViewPr snapToGrid="0" snapToObjects="1">
      <p:cViewPr>
        <p:scale>
          <a:sx n="71" d="100"/>
          <a:sy n="71" d="100"/>
        </p:scale>
        <p:origin x="456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212044" y="876693"/>
            <a:ext cx="963597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9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Octubre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A37BD-BA71-3E4B-8498-CFD089C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8" y="1560364"/>
            <a:ext cx="6229571" cy="4882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13BF29-7F42-EE49-AA8E-9FE3FED2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60365"/>
            <a:ext cx="6103644" cy="4882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31737" y="4784278"/>
            <a:ext cx="4805339" cy="86975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12E7-379E-6749-8170-5986D13C1F23}"/>
              </a:ext>
            </a:extLst>
          </p:cNvPr>
          <p:cNvCxnSpPr>
            <a:cxnSpLocks/>
          </p:cNvCxnSpPr>
          <p:nvPr/>
        </p:nvCxnSpPr>
        <p:spPr>
          <a:xfrm>
            <a:off x="938981" y="4097218"/>
            <a:ext cx="4858839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C435F-92CE-C44D-BB4D-24F9C6EE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918" y="638786"/>
            <a:ext cx="7244786" cy="58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FBF33-8EAC-6B47-A476-33C878839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14" y="1498415"/>
            <a:ext cx="5962386" cy="480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20636-FC16-E443-939A-C3951708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1" y="1498415"/>
            <a:ext cx="5987341" cy="48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6E36D-08B6-2C4E-9789-6D915DB9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781050"/>
            <a:ext cx="9202057" cy="56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20E57-0E8D-734A-B531-AA98BB5E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08" y="855534"/>
            <a:ext cx="9070242" cy="5608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7D8FE-A5FA-494F-A045-079ED9E14B15}"/>
              </a:ext>
            </a:extLst>
          </p:cNvPr>
          <p:cNvSpPr txBox="1"/>
          <p:nvPr/>
        </p:nvSpPr>
        <p:spPr>
          <a:xfrm rot="16200000">
            <a:off x="99652" y="3336751"/>
            <a:ext cx="2175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SUBIENDO</a:t>
            </a:r>
          </a:p>
        </p:txBody>
      </p:sp>
    </p:spTree>
    <p:extLst>
      <p:ext uri="{BB962C8B-B14F-4D97-AF65-F5344CB8AC3E}">
        <p14:creationId xmlns:p14="http://schemas.microsoft.com/office/powerpoint/2010/main" val="11473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9AD9-246D-FB48-9082-700EDD2A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3"/>
          <a:stretch/>
        </p:blipFill>
        <p:spPr>
          <a:xfrm>
            <a:off x="4143364" y="1479405"/>
            <a:ext cx="3905272" cy="3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B20F8-C960-2F41-A206-A7A278DA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67"/>
          <a:stretch/>
        </p:blipFill>
        <p:spPr>
          <a:xfrm>
            <a:off x="8043099" y="1479405"/>
            <a:ext cx="4004860" cy="370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1530F1-3F2A-4046-A8C4-FAA92B15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1" y="1445407"/>
            <a:ext cx="3905272" cy="3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4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BCE6E47-3455-AB48-ACCD-C4A6D952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72" y="987403"/>
            <a:ext cx="11005456" cy="52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05364D-B21C-AD4D-8D06-F3AAA2DE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244600"/>
            <a:ext cx="9931400" cy="436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6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8 de </a:t>
            </a:r>
            <a:r>
              <a:rPr lang="en-US" sz="3200" dirty="0" err="1"/>
              <a:t>Octubre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7935327" y="3244334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374D9"/>
                </a:solidFill>
              </a:rPr>
              <a:t>(≈72% del 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6A03C-0836-D645-8EB4-EB633E637DE7}"/>
              </a:ext>
            </a:extLst>
          </p:cNvPr>
          <p:cNvSpPr txBox="1"/>
          <p:nvPr/>
        </p:nvSpPr>
        <p:spPr>
          <a:xfrm>
            <a:off x="2743200" y="5933496"/>
            <a:ext cx="604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Nota: Población total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ajustada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2021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proyección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INE</a:t>
            </a:r>
          </a:p>
        </p:txBody>
      </p:sp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8 de </a:t>
            </a:r>
            <a:r>
              <a:rPr lang="en-US" sz="3100" dirty="0" err="1"/>
              <a:t>Octubre</a:t>
            </a:r>
            <a:r>
              <a:rPr lang="en-US" sz="3100" dirty="0"/>
              <a:t>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EBB98-FEFF-9A4F-BA8F-C07EC160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0" y="2627155"/>
            <a:ext cx="6096000" cy="300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CED6D-A285-6F49-9C19-2EA952E432DF}"/>
              </a:ext>
            </a:extLst>
          </p:cNvPr>
          <p:cNvSpPr txBox="1"/>
          <p:nvPr/>
        </p:nvSpPr>
        <p:spPr>
          <a:xfrm>
            <a:off x="8269428" y="1771769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DOSIS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54590-4149-3046-BA13-9B7E04C4A0F6}"/>
              </a:ext>
            </a:extLst>
          </p:cNvPr>
          <p:cNvSpPr txBox="1"/>
          <p:nvPr/>
        </p:nvSpPr>
        <p:spPr>
          <a:xfrm>
            <a:off x="1692999" y="1771769"/>
            <a:ext cx="274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DOSIS COMPLETA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6D36A-8638-E44B-BAEB-161A25347982}"/>
              </a:ext>
            </a:extLst>
          </p:cNvPr>
          <p:cNvCxnSpPr/>
          <p:nvPr/>
        </p:nvCxnSpPr>
        <p:spPr>
          <a:xfrm flipH="1" flipV="1">
            <a:off x="6076540" y="1466442"/>
            <a:ext cx="19460" cy="427786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62C4BE-8C88-1248-B46F-15F323F7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60" y="2648154"/>
            <a:ext cx="6049280" cy="29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dirty="0"/>
              <a:t>y</a:t>
            </a:r>
            <a:r>
              <a:rPr lang="en-US" sz="2800" b="1" dirty="0">
                <a:solidFill>
                  <a:srgbClr val="FF0000"/>
                </a:solidFill>
              </a:rPr>
              <a:t> SUBIENDO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</a:t>
            </a:r>
            <a:r>
              <a:rPr lang="en-US" sz="2800" dirty="0"/>
              <a:t>y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SUBIENDO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6FF6B-197F-5242-80ED-A05395FB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24" y="799044"/>
            <a:ext cx="7175351" cy="5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27E67-56A1-064E-B4D1-CF573AC3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56" y="699611"/>
            <a:ext cx="8979145" cy="56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D669C-B261-3745-8A05-81AD52AB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652856"/>
            <a:ext cx="8805636" cy="58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3537B-B0EF-0F4A-9EBE-4C178F22B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"/>
          <a:stretch/>
        </p:blipFill>
        <p:spPr>
          <a:xfrm>
            <a:off x="2806501" y="747485"/>
            <a:ext cx="7283885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B9D992-EB95-E046-A950-5617D73C4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5307"/>
            <a:ext cx="6020889" cy="4800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52C5A-B58E-454E-8A67-38FDB05C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9" y="1676291"/>
            <a:ext cx="5692764" cy="4699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2483972">
            <a:off x="4281046" y="4609627"/>
            <a:ext cx="1557992" cy="8748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 OCTUBRE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43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9 OCTUBRE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3236616">
            <a:off x="9414636" y="4065867"/>
            <a:ext cx="1738018" cy="10495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FEA23-34FD-D04C-BF05-DF9EABF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87" y="1621076"/>
            <a:ext cx="5717814" cy="4583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2B4B1-7AE0-0E45-A8F0-9335D42C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" y="1874663"/>
            <a:ext cx="5183018" cy="4213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72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4 SEPTIEMBRE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84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SEPTIEMBRE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08617" y="4091832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16791" y="4841062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736">
            <a:off x="3588234" y="4138952"/>
            <a:ext cx="1349125" cy="67815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154924">
            <a:off x="9168269" y="3989617"/>
            <a:ext cx="1243343" cy="78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51631</TotalTime>
  <Words>454</Words>
  <Application>Microsoft Macintosh PowerPoint</Application>
  <PresentationFormat>Widescreen</PresentationFormat>
  <Paragraphs>93</Paragraphs>
  <Slides>25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300</cp:revision>
  <dcterms:created xsi:type="dcterms:W3CDTF">2021-01-30T18:55:16Z</dcterms:created>
  <dcterms:modified xsi:type="dcterms:W3CDTF">2021-10-09T22:30:23Z</dcterms:modified>
</cp:coreProperties>
</file>